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75" r:id="rId4"/>
    <p:sldId id="276" r:id="rId5"/>
    <p:sldId id="277" r:id="rId6"/>
    <p:sldId id="278" r:id="rId7"/>
  </p:sldIdLst>
  <p:sldSz cx="12192000" cy="6858000"/>
  <p:notesSz cx="6858000" cy="9144000"/>
  <p:embeddedFontLst>
    <p:embeddedFont>
      <p:font typeface="나눔스퀘어라운드 Bold" panose="020B0600000101010101" charset="-127"/>
      <p:bold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969696"/>
    <a:srgbClr val="FF7979"/>
    <a:srgbClr val="FF4F4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89" autoAdjust="0"/>
    <p:restoredTop sz="94989" autoAdjust="0"/>
  </p:normalViewPr>
  <p:slideViewPr>
    <p:cSldViewPr snapToGrid="0" showGuides="1">
      <p:cViewPr varScale="1">
        <p:scale>
          <a:sx n="50" d="100"/>
          <a:sy n="50" d="100"/>
        </p:scale>
        <p:origin x="111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3D134B-399F-41FB-B8A4-2E0B39D9C53C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776539-C792-4DD9-9E2C-9DCB711FCD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463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391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84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416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840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776539-C792-4DD9-9E2C-9DCB711FCDA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093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16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97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05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36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2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61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3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34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66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8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3334-62CF-419E-9525-EB38B3AC1407}" type="datetimeFigureOut">
              <a:rPr lang="ko-KR" altLang="en-US" smtClean="0"/>
              <a:t>2019-10-10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21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7B0BD5-649A-43B0-941B-9D690F8146D3}"/>
              </a:ext>
            </a:extLst>
          </p:cNvPr>
          <p:cNvSpPr txBox="1"/>
          <p:nvPr/>
        </p:nvSpPr>
        <p:spPr>
          <a:xfrm>
            <a:off x="9851761" y="5382065"/>
            <a:ext cx="170110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201512084</a:t>
            </a:r>
            <a:r>
              <a:rPr kumimoji="1"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김동민 </a:t>
            </a:r>
            <a:endParaRPr kumimoji="1"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kumimoji="1"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201512125</a:t>
            </a:r>
            <a:r>
              <a:rPr kumimoji="1"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이동훈 </a:t>
            </a:r>
            <a:endParaRPr kumimoji="1"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kumimoji="1"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201512143</a:t>
            </a:r>
            <a:r>
              <a:rPr kumimoji="1"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주재우 </a:t>
            </a:r>
            <a:endParaRPr kumimoji="1"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kumimoji="1"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201512144</a:t>
            </a:r>
            <a:r>
              <a:rPr kumimoji="1" lang="ko-KR" alt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주준모</a:t>
            </a:r>
            <a:endParaRPr kumimoji="1"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511EEA1-865B-48FB-A14F-4052F16AD9C6}"/>
              </a:ext>
            </a:extLst>
          </p:cNvPr>
          <p:cNvGrpSpPr/>
          <p:nvPr/>
        </p:nvGrpSpPr>
        <p:grpSpPr>
          <a:xfrm>
            <a:off x="1964130" y="1836606"/>
            <a:ext cx="3275272" cy="88579"/>
            <a:chOff x="4337108" y="1769323"/>
            <a:chExt cx="3275272" cy="88579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50DF7FDC-645B-4C13-A308-1B85C360F528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31BD872-B746-4DC8-9020-D29083EDFCB0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DBF3B1F-5105-4AEF-86E8-EF4386131CC9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A8305EB-88CE-4AA6-B734-DD1BA2914251}"/>
              </a:ext>
            </a:extLst>
          </p:cNvPr>
          <p:cNvSpPr txBox="1"/>
          <p:nvPr/>
        </p:nvSpPr>
        <p:spPr>
          <a:xfrm>
            <a:off x="1875565" y="1933035"/>
            <a:ext cx="74046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latin typeface="+mj-lt"/>
                <a:ea typeface="나눔스퀘어라운드 Bold" panose="020B0600000101010101" pitchFamily="50" charset="-127"/>
              </a:rPr>
              <a:t>모바일 프로그래밍</a:t>
            </a:r>
            <a:endParaRPr kumimoji="1" lang="en-US" altLang="ko-KR" sz="4000" dirty="0">
              <a:latin typeface="+mj-lt"/>
              <a:ea typeface="나눔스퀘어라운드 Bold" panose="020B0600000101010101" pitchFamily="50" charset="-127"/>
            </a:endParaRPr>
          </a:p>
          <a:p>
            <a:r>
              <a:rPr kumimoji="1" lang="ko-KR" altLang="en-US" sz="4000" dirty="0">
                <a:latin typeface="+mj-lt"/>
                <a:ea typeface="나눔스퀘어라운드 Bold" panose="020B0600000101010101" pitchFamily="50" charset="-127"/>
              </a:rPr>
              <a:t>스토리 보드</a:t>
            </a:r>
            <a:endParaRPr kumimoji="1" lang="en-US" altLang="ko-KR" sz="4000" dirty="0">
              <a:latin typeface="+mj-lt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1168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50" y="715775"/>
            <a:ext cx="1436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메인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240679" y="2413685"/>
            <a:ext cx="501684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첫 번째 화면은 메인 화면으로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상단의 회색 칸에는 건강 혹은 운동에</a:t>
            </a:r>
            <a:endParaRPr lang="en-US" altLang="ko-KR" sz="2200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관련된 이미지를 삽입하고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하단에는 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4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개의 버튼을 삽입하였다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산책로 추천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약 알람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만보기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운동 추천 등 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4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개의 기능을 가진다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endParaRPr lang="en-US" altLang="ko-KR" sz="22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  <a:p>
            <a:pPr algn="ctr"/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1BCE70-2EC3-47E7-BD2C-07A230EC5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928" y="1087394"/>
            <a:ext cx="3218468" cy="533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518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2680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산책로 추천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174777" y="2536448"/>
            <a:ext cx="50168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산책로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버튼을 누르면 산책로를 추천해주는 화면이 나온다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지도를 화면에 띄우고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학교 주변의 산책로를 지도에 표시하고 그 산책로의 간단한 설명도 출력한다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</a:t>
            </a:r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459F26A-DED9-47D7-B819-32F997E48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422" y="1514476"/>
            <a:ext cx="2975730" cy="492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32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2680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약 알람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174777" y="2536448"/>
            <a:ext cx="50168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약 알람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기능은 사용자가 시간에 맞춰서 먹어야 할 약이 있다면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직접 알람 시간을 설정하여 그 시간마다 알람으로 약 먹을 시간을 알려준다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9FE8C78-EB7A-451B-900D-AD35140B7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717" y="1514476"/>
            <a:ext cx="2999442" cy="492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165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2680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4.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만보기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174777" y="2536448"/>
            <a:ext cx="50168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만보기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기능은 센서를 이용해 사용자의 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1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일 걸음 수를 알려준다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그리고 상단에 막대그래프를 삽입하여 날짜별로 걸음 수를 한 눈에 쉽게 볼 수 있다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DA59D7C-F5A3-4927-9B01-EE6DAE8CE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854" y="1514476"/>
            <a:ext cx="2965117" cy="492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130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2680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5. </a:t>
            </a: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운동 추천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58D3FD-D92E-4C31-8B5A-2DA089368F8A}"/>
              </a:ext>
            </a:extLst>
          </p:cNvPr>
          <p:cNvSpPr txBox="1"/>
          <p:nvPr/>
        </p:nvSpPr>
        <p:spPr>
          <a:xfrm>
            <a:off x="6174777" y="2536448"/>
            <a:ext cx="50168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‘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운동 추천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’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기능은 상단의 </a:t>
            </a:r>
            <a:r>
              <a:rPr lang="ko-KR" altLang="en-US" sz="2200" dirty="0" err="1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드롭박스에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 운동 종류들을 몇 가지 정해 놓는다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</a:t>
            </a:r>
          </a:p>
          <a:p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메뉴를 선택하면 운동법을 알려주는 영상이 나오고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, </a:t>
            </a:r>
            <a:r>
              <a:rPr lang="ko-KR" altLang="en-US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그 밑에는 운동법에 대한 간단한 설명이 적혀 있다</a:t>
            </a:r>
            <a:r>
              <a:rPr lang="en-US" altLang="ko-KR" sz="2200" dirty="0">
                <a:ln>
                  <a:solidFill>
                    <a:schemeClr val="bg1">
                      <a:alpha val="50000"/>
                    </a:schemeClr>
                  </a:solidFill>
                </a:ln>
                <a:latin typeface="나눔바른고딕 UltraLight" panose="00000300000000000000" pitchFamily="2" charset="-127"/>
                <a:ea typeface="나눔바른고딕 UltraLight" panose="00000300000000000000" pitchFamily="2" charset="-127"/>
              </a:rPr>
              <a:t>. </a:t>
            </a:r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latin typeface="나눔바른고딕 UltraLight" panose="00000300000000000000" pitchFamily="2" charset="-127"/>
              <a:ea typeface="나눔바른고딕 UltraLight" panose="000003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80C6A8B-1B67-4870-A821-C0DC07515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312" y="1514476"/>
            <a:ext cx="2965118" cy="492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80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1911</TotalTime>
  <Words>179</Words>
  <Application>Microsoft Office PowerPoint</Application>
  <PresentationFormat>와이드스크린</PresentationFormat>
  <Paragraphs>27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Arial</vt:lpstr>
      <vt:lpstr>나눔바른고딕 UltraLight</vt:lpstr>
      <vt:lpstr>맑은 고딕</vt:lpstr>
      <vt:lpstr>나눔스퀘어라운드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 DEMO HUB</dc:creator>
  <cp:lastModifiedBy>jaewoo joo</cp:lastModifiedBy>
  <cp:revision>53</cp:revision>
  <dcterms:created xsi:type="dcterms:W3CDTF">2016-03-30T05:53:39Z</dcterms:created>
  <dcterms:modified xsi:type="dcterms:W3CDTF">2019-10-09T23:14:07Z</dcterms:modified>
</cp:coreProperties>
</file>

<file path=docProps/thumbnail.jpeg>
</file>